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 y="14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09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060671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sym typeface="Calibri"/>
              </a:rPr>
              <a:t>09</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a:t>
            </a:r>
            <a:r>
              <a:rPr lang="kk-KZ" sz="1100" b="1" dirty="0" smtClean="0">
                <a:solidFill>
                  <a:srgbClr val="000000"/>
                </a:solidFill>
                <a:latin typeface="Times New Roman" pitchFamily="18" charset="0"/>
                <a:cs typeface="Times New Roman" pitchFamily="18" charset="0"/>
                <a:sym typeface="Calibri"/>
              </a:rPr>
              <a:t>0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бұлытт, түнде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Д</a:t>
            </a:r>
            <a:r>
              <a:rPr lang="kk-KZ" sz="1100" dirty="0" smtClean="0">
                <a:latin typeface="Times New Roman" pitchFamily="18" charset="0"/>
                <a:cs typeface="Times New Roman" pitchFamily="18" charset="0"/>
              </a:rPr>
              <a:t>ауыл</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15-20, екпіні 23-28 м/с. Ауа 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smtClean="0">
                <a:solidFill>
                  <a:srgbClr val="000000"/>
                </a:solidFill>
                <a:latin typeface="Times New Roman" pitchFamily="18" charset="0"/>
                <a:cs typeface="Times New Roman" pitchFamily="18" charset="0"/>
                <a:sym typeface="Calibri"/>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бұлытт,</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ru-RU" altLang="ru-RU" sz="1100" dirty="0" smtClean="0">
                <a:solidFill>
                  <a:schemeClr val="tx1"/>
                </a:solidFill>
                <a:latin typeface="Times New Roman" pitchFamily="18" charset="0"/>
                <a:cs typeface="Times New Roman" pitchFamily="18" charset="0"/>
              </a:rPr>
              <a:t>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chemeClr val="tx1"/>
                </a:solidFill>
                <a:latin typeface="Times New Roman" pitchFamily="18" charset="0"/>
                <a:cs typeface="Times New Roman" pitchFamily="18" charset="0"/>
              </a:rPr>
              <a:t>11</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18426</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7982</cp:revision>
  <cp:lastPrinted>2021-07-01T03:56:27Z</cp:lastPrinted>
  <dcterms:created xsi:type="dcterms:W3CDTF">2018-03-27T06:03:00Z</dcterms:created>
  <dcterms:modified xsi:type="dcterms:W3CDTF">2026-05-09T08:03:21Z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